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64" r:id="rId4"/>
    <p:sldId id="262" r:id="rId5"/>
    <p:sldId id="258" r:id="rId6"/>
    <p:sldId id="266" r:id="rId7"/>
    <p:sldId id="271" r:id="rId8"/>
    <p:sldId id="270" r:id="rId9"/>
    <p:sldId id="269" r:id="rId10"/>
    <p:sldId id="268" r:id="rId11"/>
    <p:sldId id="273" r:id="rId12"/>
    <p:sldId id="274" r:id="rId13"/>
    <p:sldId id="275" r:id="rId14"/>
    <p:sldId id="276" r:id="rId15"/>
    <p:sldId id="267" r:id="rId16"/>
    <p:sldId id="277" r:id="rId17"/>
    <p:sldId id="278" r:id="rId18"/>
    <p:sldId id="279" r:id="rId19"/>
    <p:sldId id="272" r:id="rId20"/>
    <p:sldId id="265" r:id="rId21"/>
    <p:sldId id="281" r:id="rId22"/>
    <p:sldId id="263" r:id="rId23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0E3563-C2AF-044A-8D9B-13463D2643B3}">
          <p14:sldIdLst>
            <p14:sldId id="256"/>
            <p14:sldId id="257"/>
            <p14:sldId id="264"/>
            <p14:sldId id="262"/>
            <p14:sldId id="258"/>
            <p14:sldId id="266"/>
            <p14:sldId id="271"/>
            <p14:sldId id="270"/>
            <p14:sldId id="269"/>
            <p14:sldId id="268"/>
            <p14:sldId id="273"/>
            <p14:sldId id="274"/>
            <p14:sldId id="275"/>
            <p14:sldId id="276"/>
            <p14:sldId id="267"/>
            <p14:sldId id="277"/>
            <p14:sldId id="278"/>
            <p14:sldId id="279"/>
            <p14:sldId id="272"/>
            <p14:sldId id="265"/>
            <p14:sldId id="281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95E00"/>
    <a:srgbClr val="7C878E"/>
    <a:srgbClr val="E46102"/>
    <a:srgbClr val="EEEEEE"/>
    <a:srgbClr val="E56618"/>
    <a:srgbClr val="EF6F2A"/>
    <a:srgbClr val="686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17" autoAdjust="0"/>
    <p:restoredTop sz="89443"/>
  </p:normalViewPr>
  <p:slideViewPr>
    <p:cSldViewPr snapToGrid="0" snapToObjects="1">
      <p:cViewPr varScale="1">
        <p:scale>
          <a:sx n="120" d="100"/>
          <a:sy n="120" d="100"/>
        </p:scale>
        <p:origin x="774" y="-4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6" d="100"/>
          <a:sy n="106" d="100"/>
        </p:scale>
        <p:origin x="43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333BD0-7962-B04A-8E72-AD5168F63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B94C6-1659-0D42-8942-DAD6793A0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C6931-D0F6-AB40-9D7F-95567148A5C2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64BEA-E2E4-BF48-8CF7-45787CAA5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9BBDE-4EF8-F14C-8AE0-73BF9B0C33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64436-003E-284C-9347-5BCE37456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3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18F2-6801-5147-A332-A6E1C7D69D1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F60EF-C37D-4D44-90AD-6140AB57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4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E6F198-A290-D444-B815-53F63A7DD3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C878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raphic 15">
            <a:extLst>
              <a:ext uri="{FF2B5EF4-FFF2-40B4-BE49-F238E27FC236}">
                <a16:creationId xmlns:a16="http://schemas.microsoft.com/office/drawing/2014/main" id="{864226C9-C3CC-FB4B-82EA-5939A745DF2C}"/>
              </a:ext>
            </a:extLst>
          </p:cNvPr>
          <p:cNvSpPr/>
          <p:nvPr/>
        </p:nvSpPr>
        <p:spPr>
          <a:xfrm>
            <a:off x="638565" y="323668"/>
            <a:ext cx="839910" cy="1107632"/>
          </a:xfrm>
          <a:custGeom>
            <a:avLst/>
            <a:gdLst>
              <a:gd name="connsiteX0" fmla="*/ 0 w 839910"/>
              <a:gd name="connsiteY0" fmla="*/ 0 h 1107631"/>
              <a:gd name="connsiteX1" fmla="*/ 0 w 839910"/>
              <a:gd name="connsiteY1" fmla="*/ 396333 h 1107631"/>
              <a:gd name="connsiteX2" fmla="*/ 374285 w 839910"/>
              <a:gd name="connsiteY2" fmla="*/ 550141 h 1107631"/>
              <a:gd name="connsiteX3" fmla="*/ 374285 w 839910"/>
              <a:gd name="connsiteY3" fmla="*/ 554341 h 1107631"/>
              <a:gd name="connsiteX4" fmla="*/ 0 w 839910"/>
              <a:gd name="connsiteY4" fmla="*/ 733347 h 1107631"/>
              <a:gd name="connsiteX5" fmla="*/ 0 w 839910"/>
              <a:gd name="connsiteY5" fmla="*/ 1112881 h 1107631"/>
              <a:gd name="connsiteX6" fmla="*/ 841485 w 839910"/>
              <a:gd name="connsiteY6" fmla="*/ 746470 h 1107631"/>
              <a:gd name="connsiteX7" fmla="*/ 841485 w 839910"/>
              <a:gd name="connsiteY7" fmla="*/ 365886 h 110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9910" h="1107631">
                <a:moveTo>
                  <a:pt x="0" y="0"/>
                </a:moveTo>
                <a:lnTo>
                  <a:pt x="0" y="396333"/>
                </a:lnTo>
                <a:lnTo>
                  <a:pt x="374285" y="550141"/>
                </a:lnTo>
                <a:lnTo>
                  <a:pt x="374285" y="554341"/>
                </a:lnTo>
                <a:lnTo>
                  <a:pt x="0" y="733347"/>
                </a:lnTo>
                <a:lnTo>
                  <a:pt x="0" y="1112881"/>
                </a:lnTo>
                <a:lnTo>
                  <a:pt x="841485" y="746470"/>
                </a:lnTo>
                <a:lnTo>
                  <a:pt x="841485" y="365886"/>
                </a:lnTo>
                <a:close/>
              </a:path>
            </a:pathLst>
          </a:custGeom>
          <a:solidFill>
            <a:srgbClr val="F76902"/>
          </a:solidFill>
          <a:ln w="52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Graphic 14">
            <a:extLst>
              <a:ext uri="{FF2B5EF4-FFF2-40B4-BE49-F238E27FC236}">
                <a16:creationId xmlns:a16="http://schemas.microsoft.com/office/drawing/2014/main" id="{5D90E165-E03D-E446-B230-A8A0404ADBB9}"/>
              </a:ext>
            </a:extLst>
          </p:cNvPr>
          <p:cNvSpPr/>
          <p:nvPr/>
        </p:nvSpPr>
        <p:spPr>
          <a:xfrm>
            <a:off x="-131173" y="3156362"/>
            <a:ext cx="1948476" cy="2569552"/>
          </a:xfrm>
          <a:custGeom>
            <a:avLst/>
            <a:gdLst>
              <a:gd name="connsiteX0" fmla="*/ 0 w 1948475"/>
              <a:gd name="connsiteY0" fmla="*/ 0 h 2569552"/>
              <a:gd name="connsiteX1" fmla="*/ 0 w 1948475"/>
              <a:gd name="connsiteY1" fmla="*/ 919437 h 2569552"/>
              <a:gd name="connsiteX2" fmla="*/ 868289 w 1948475"/>
              <a:gd name="connsiteY2" fmla="*/ 1276252 h 2569552"/>
              <a:gd name="connsiteX3" fmla="*/ 868289 w 1948475"/>
              <a:gd name="connsiteY3" fmla="*/ 1285994 h 2569552"/>
              <a:gd name="connsiteX4" fmla="*/ 0 w 1948475"/>
              <a:gd name="connsiteY4" fmla="*/ 1701263 h 2569552"/>
              <a:gd name="connsiteX5" fmla="*/ 0 w 1948475"/>
              <a:gd name="connsiteY5" fmla="*/ 2581730 h 2569552"/>
              <a:gd name="connsiteX6" fmla="*/ 1952129 w 1948475"/>
              <a:gd name="connsiteY6" fmla="*/ 1731708 h 2569552"/>
              <a:gd name="connsiteX7" fmla="*/ 1952129 w 1948475"/>
              <a:gd name="connsiteY7" fmla="*/ 848805 h 256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8475" h="2569552">
                <a:moveTo>
                  <a:pt x="0" y="0"/>
                </a:moveTo>
                <a:lnTo>
                  <a:pt x="0" y="919437"/>
                </a:lnTo>
                <a:lnTo>
                  <a:pt x="868289" y="1276252"/>
                </a:lnTo>
                <a:lnTo>
                  <a:pt x="868289" y="1285994"/>
                </a:lnTo>
                <a:lnTo>
                  <a:pt x="0" y="1701263"/>
                </a:lnTo>
                <a:lnTo>
                  <a:pt x="0" y="2581730"/>
                </a:lnTo>
                <a:lnTo>
                  <a:pt x="1952129" y="1731708"/>
                </a:lnTo>
                <a:lnTo>
                  <a:pt x="1952129" y="848805"/>
                </a:lnTo>
                <a:close/>
              </a:path>
            </a:pathLst>
          </a:custGeom>
          <a:solidFill>
            <a:srgbClr val="F76902"/>
          </a:solidFill>
          <a:ln w="1217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Graphic 16">
            <a:extLst>
              <a:ext uri="{FF2B5EF4-FFF2-40B4-BE49-F238E27FC236}">
                <a16:creationId xmlns:a16="http://schemas.microsoft.com/office/drawing/2014/main" id="{6D37099A-93A9-5349-817A-3E5CC5801FA0}"/>
              </a:ext>
            </a:extLst>
          </p:cNvPr>
          <p:cNvSpPr/>
          <p:nvPr/>
        </p:nvSpPr>
        <p:spPr>
          <a:xfrm>
            <a:off x="7322158" y="3924169"/>
            <a:ext cx="465453" cy="613816"/>
          </a:xfrm>
          <a:custGeom>
            <a:avLst/>
            <a:gdLst>
              <a:gd name="connsiteX0" fmla="*/ 0 w 465452"/>
              <a:gd name="connsiteY0" fmla="*/ 0 h 613815"/>
              <a:gd name="connsiteX1" fmla="*/ 0 w 465452"/>
              <a:gd name="connsiteY1" fmla="*/ 219635 h 613815"/>
              <a:gd name="connsiteX2" fmla="*/ 207417 w 465452"/>
              <a:gd name="connsiteY2" fmla="*/ 304871 h 613815"/>
              <a:gd name="connsiteX3" fmla="*/ 207417 w 465452"/>
              <a:gd name="connsiteY3" fmla="*/ 307199 h 613815"/>
              <a:gd name="connsiteX4" fmla="*/ 0 w 465452"/>
              <a:gd name="connsiteY4" fmla="*/ 406398 h 613815"/>
              <a:gd name="connsiteX5" fmla="*/ 0 w 465452"/>
              <a:gd name="connsiteY5" fmla="*/ 616725 h 613815"/>
              <a:gd name="connsiteX6" fmla="*/ 466325 w 465452"/>
              <a:gd name="connsiteY6" fmla="*/ 413671 h 613815"/>
              <a:gd name="connsiteX7" fmla="*/ 466325 w 465452"/>
              <a:gd name="connsiteY7" fmla="*/ 202763 h 613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5452" h="613815">
                <a:moveTo>
                  <a:pt x="0" y="0"/>
                </a:moveTo>
                <a:lnTo>
                  <a:pt x="0" y="219635"/>
                </a:lnTo>
                <a:lnTo>
                  <a:pt x="207417" y="304871"/>
                </a:lnTo>
                <a:lnTo>
                  <a:pt x="207417" y="307199"/>
                </a:lnTo>
                <a:lnTo>
                  <a:pt x="0" y="406398"/>
                </a:lnTo>
                <a:lnTo>
                  <a:pt x="0" y="616725"/>
                </a:lnTo>
                <a:lnTo>
                  <a:pt x="466325" y="413671"/>
                </a:lnTo>
                <a:lnTo>
                  <a:pt x="466325" y="202763"/>
                </a:lnTo>
                <a:close/>
              </a:path>
            </a:pathLst>
          </a:custGeom>
          <a:solidFill>
            <a:srgbClr val="F76902"/>
          </a:solidFill>
          <a:ln w="28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67C57C0C-0BD5-8D42-89FF-0100FE9B3B52}"/>
              </a:ext>
            </a:extLst>
          </p:cNvPr>
          <p:cNvSpPr/>
          <p:nvPr/>
        </p:nvSpPr>
        <p:spPr>
          <a:xfrm>
            <a:off x="10872628" y="4558147"/>
            <a:ext cx="839910" cy="1107632"/>
          </a:xfrm>
          <a:custGeom>
            <a:avLst/>
            <a:gdLst>
              <a:gd name="connsiteX0" fmla="*/ 0 w 839910"/>
              <a:gd name="connsiteY0" fmla="*/ 0 h 1107631"/>
              <a:gd name="connsiteX1" fmla="*/ 0 w 839910"/>
              <a:gd name="connsiteY1" fmla="*/ 396333 h 1107631"/>
              <a:gd name="connsiteX2" fmla="*/ 374285 w 839910"/>
              <a:gd name="connsiteY2" fmla="*/ 550141 h 1107631"/>
              <a:gd name="connsiteX3" fmla="*/ 374285 w 839910"/>
              <a:gd name="connsiteY3" fmla="*/ 554341 h 1107631"/>
              <a:gd name="connsiteX4" fmla="*/ 0 w 839910"/>
              <a:gd name="connsiteY4" fmla="*/ 733347 h 1107631"/>
              <a:gd name="connsiteX5" fmla="*/ 0 w 839910"/>
              <a:gd name="connsiteY5" fmla="*/ 1112881 h 1107631"/>
              <a:gd name="connsiteX6" fmla="*/ 841485 w 839910"/>
              <a:gd name="connsiteY6" fmla="*/ 746470 h 1107631"/>
              <a:gd name="connsiteX7" fmla="*/ 841485 w 839910"/>
              <a:gd name="connsiteY7" fmla="*/ 365886 h 110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9910" h="1107631">
                <a:moveTo>
                  <a:pt x="0" y="0"/>
                </a:moveTo>
                <a:lnTo>
                  <a:pt x="0" y="396333"/>
                </a:lnTo>
                <a:lnTo>
                  <a:pt x="374285" y="550141"/>
                </a:lnTo>
                <a:lnTo>
                  <a:pt x="374285" y="554341"/>
                </a:lnTo>
                <a:lnTo>
                  <a:pt x="0" y="733347"/>
                </a:lnTo>
                <a:lnTo>
                  <a:pt x="0" y="1112881"/>
                </a:lnTo>
                <a:lnTo>
                  <a:pt x="841485" y="746470"/>
                </a:lnTo>
                <a:lnTo>
                  <a:pt x="841485" y="365886"/>
                </a:lnTo>
                <a:close/>
              </a:path>
            </a:pathLst>
          </a:custGeom>
          <a:solidFill>
            <a:srgbClr val="F76902"/>
          </a:solidFill>
          <a:ln w="52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Graphic 5">
            <a:extLst>
              <a:ext uri="{FF2B5EF4-FFF2-40B4-BE49-F238E27FC236}">
                <a16:creationId xmlns:a16="http://schemas.microsoft.com/office/drawing/2014/main" id="{979A31A2-953E-A74D-9E31-B5CB603F6E2D}"/>
              </a:ext>
            </a:extLst>
          </p:cNvPr>
          <p:cNvSpPr/>
          <p:nvPr/>
        </p:nvSpPr>
        <p:spPr>
          <a:xfrm>
            <a:off x="9722396" y="411978"/>
            <a:ext cx="2479273" cy="3269541"/>
          </a:xfrm>
          <a:custGeom>
            <a:avLst/>
            <a:gdLst>
              <a:gd name="connsiteX0" fmla="*/ 0 w 2479272"/>
              <a:gd name="connsiteY0" fmla="*/ 0 h 3269540"/>
              <a:gd name="connsiteX1" fmla="*/ 0 w 2479272"/>
              <a:gd name="connsiteY1" fmla="*/ 1169907 h 3269540"/>
              <a:gd name="connsiteX2" fmla="*/ 1104826 w 2479272"/>
              <a:gd name="connsiteY2" fmla="*/ 1623924 h 3269540"/>
              <a:gd name="connsiteX3" fmla="*/ 1104826 w 2479272"/>
              <a:gd name="connsiteY3" fmla="*/ 1636320 h 3269540"/>
              <a:gd name="connsiteX4" fmla="*/ 0 w 2479272"/>
              <a:gd name="connsiteY4" fmla="*/ 2164715 h 3269540"/>
              <a:gd name="connsiteX5" fmla="*/ 0 w 2479272"/>
              <a:gd name="connsiteY5" fmla="*/ 3285036 h 3269540"/>
              <a:gd name="connsiteX6" fmla="*/ 2483921 w 2479272"/>
              <a:gd name="connsiteY6" fmla="*/ 2203454 h 3269540"/>
              <a:gd name="connsiteX7" fmla="*/ 2483921 w 2479272"/>
              <a:gd name="connsiteY7" fmla="*/ 1080033 h 326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9272" h="3269540">
                <a:moveTo>
                  <a:pt x="0" y="0"/>
                </a:moveTo>
                <a:lnTo>
                  <a:pt x="0" y="1169907"/>
                </a:lnTo>
                <a:lnTo>
                  <a:pt x="1104826" y="1623924"/>
                </a:lnTo>
                <a:lnTo>
                  <a:pt x="1104826" y="1636320"/>
                </a:lnTo>
                <a:lnTo>
                  <a:pt x="0" y="2164715"/>
                </a:lnTo>
                <a:lnTo>
                  <a:pt x="0" y="3285036"/>
                </a:lnTo>
                <a:lnTo>
                  <a:pt x="2483921" y="2203454"/>
                </a:lnTo>
                <a:lnTo>
                  <a:pt x="2483921" y="1080033"/>
                </a:lnTo>
                <a:close/>
              </a:path>
            </a:pathLst>
          </a:custGeom>
          <a:solidFill>
            <a:srgbClr val="F76902"/>
          </a:solidFill>
          <a:ln w="154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07FEF9-9E0F-A14B-92C3-3C711C5E0E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5829" y="124631"/>
            <a:ext cx="694943" cy="2172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CDF886-AEDB-D944-B0B0-79D3AEED0D47}"/>
              </a:ext>
            </a:extLst>
          </p:cNvPr>
          <p:cNvSpPr/>
          <p:nvPr/>
        </p:nvSpPr>
        <p:spPr>
          <a:xfrm>
            <a:off x="1524" y="9413"/>
            <a:ext cx="12188952" cy="5029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3D8F713-8109-5E43-BCE4-6F8758EF1E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9894" y="107199"/>
            <a:ext cx="656737" cy="328369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D9D4D-26CF-1B40-9449-C3AAAE20A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77530" y="4383205"/>
            <a:ext cx="7724037" cy="476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B2897DA-66AE-A946-A7E1-121C04B15F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77530" y="4894068"/>
            <a:ext cx="7724036" cy="5454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225A074-EFE6-D641-B858-30CD05225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76E4-ABDA-F340-8D30-F24D2053C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6053" y="1275718"/>
            <a:ext cx="10151755" cy="307338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44335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981FFF-68E1-B649-8B46-BC288FE58A66}"/>
              </a:ext>
            </a:extLst>
          </p:cNvPr>
          <p:cNvSpPr/>
          <p:nvPr userDrawn="1"/>
        </p:nvSpPr>
        <p:spPr>
          <a:xfrm>
            <a:off x="0" y="514277"/>
            <a:ext cx="12188952" cy="634372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2494"/>
            <a:ext cx="2674747" cy="0"/>
          </a:xfrm>
          <a:prstGeom prst="line">
            <a:avLst/>
          </a:prstGeom>
          <a:ln>
            <a:solidFill>
              <a:srgbClr val="E4610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2494"/>
            <a:ext cx="8485403" cy="0"/>
          </a:xfrm>
          <a:prstGeom prst="line">
            <a:avLst/>
          </a:prstGeom>
          <a:ln w="12700" cmpd="sng">
            <a:solidFill>
              <a:srgbClr val="E4610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87F5F2-501C-424A-9865-0DE5CE4A1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086" y="987157"/>
            <a:ext cx="3607765" cy="45228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rgbClr val="E46102"/>
                </a:solidFill>
              </a:defRPr>
            </a:lvl1pPr>
          </a:lstStyle>
          <a:p>
            <a:pPr lvl="0"/>
            <a:r>
              <a:rPr lang="en-US" dirty="0"/>
              <a:t>Click to add Main Header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7BE32-0205-E84F-BDBB-EF6467178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F031-AF81-DC40-9A1C-C60C9367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</p:spPr>
        <p:txBody>
          <a:bodyPr/>
          <a:lstStyle>
            <a:lvl1pPr marL="304792" indent="-296326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667"/>
            </a:lvl1pPr>
            <a:lvl2pPr marL="535504" indent="-230712">
              <a:buClr>
                <a:srgbClr val="E46102"/>
              </a:buClr>
              <a:buSzPct val="100000"/>
              <a:buFont typeface="Arial" panose="020B0604020202020204" pitchFamily="34" charset="0"/>
              <a:buChar char="•"/>
              <a:tabLst/>
              <a:defRPr sz="2400"/>
            </a:lvl2pPr>
            <a:lvl3pPr marL="840296" indent="-23071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133"/>
            </a:lvl3pPr>
            <a:lvl4pPr marL="1073124" indent="-232828">
              <a:buClr>
                <a:srgbClr val="D95E00"/>
              </a:buClr>
              <a:buFont typeface="System Font Regular"/>
              <a:buChar char="&gt;"/>
              <a:tabLst/>
              <a:defRPr sz="1867"/>
            </a:lvl4pPr>
            <a:lvl5pPr marL="1301717" indent="-228594">
              <a:buClr>
                <a:srgbClr val="D95E00"/>
              </a:buClr>
              <a:buFont typeface="Wingdings" pitchFamily="2" charset="2"/>
              <a:buChar char="§"/>
              <a:tabLst/>
              <a:defRPr sz="1600"/>
            </a:lvl5pPr>
            <a:lvl6pPr marL="1295368" indent="0">
              <a:buClr>
                <a:srgbClr val="D95E00"/>
              </a:buClr>
              <a:buFont typeface="System Font Regular"/>
              <a:buNone/>
              <a:tabLst/>
              <a:defRPr sz="1467"/>
            </a:lvl6pPr>
            <a:lvl7pPr marL="1526078" indent="0">
              <a:buClr>
                <a:srgbClr val="D95E00"/>
              </a:buClr>
              <a:buFont typeface="Wingdings" pitchFamily="2" charset="2"/>
              <a:buNone/>
              <a:tabLst/>
              <a:defRPr sz="1333"/>
            </a:lvl7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sub-sub-bullet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</p:spTree>
    <p:extLst>
      <p:ext uri="{BB962C8B-B14F-4D97-AF65-F5344CB8AC3E}">
        <p14:creationId xmlns:p14="http://schemas.microsoft.com/office/powerpoint/2010/main" val="277822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A3470E-8125-0E4C-8D9E-AE498C694D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2085" y="958452"/>
            <a:ext cx="11589952" cy="6963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>
                <a:solidFill>
                  <a:srgbClr val="E46102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6909BC-83A5-ED42-AE34-D78DAEC3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3200" b="1"/>
            </a:lvl1pPr>
            <a:lvl2pPr marL="609585" indent="-304792"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/>
            </a:lvl2pPr>
            <a:lvl3pPr marL="914377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/>
            </a:lvl3pPr>
            <a:lvl4pPr marL="1221287" indent="-306910">
              <a:buClr>
                <a:srgbClr val="D95E00"/>
              </a:buClr>
              <a:buFont typeface="System Font Regular"/>
              <a:buChar char="&gt;"/>
              <a:tabLst/>
              <a:defRPr sz="2133"/>
            </a:lvl4pPr>
            <a:lvl5pPr marL="1526079" indent="-304792">
              <a:buClr>
                <a:srgbClr val="D95E00"/>
              </a:buClr>
              <a:buFont typeface="Wingdings" pitchFamily="2" charset="2"/>
              <a:buChar char="§"/>
              <a:tabLst/>
              <a:defRPr sz="1867"/>
            </a:lvl5pPr>
            <a:lvl6pPr marL="1756789" indent="-230712">
              <a:buClr>
                <a:srgbClr val="D95E00"/>
              </a:buClr>
              <a:buFont typeface="System Font Regular"/>
              <a:buChar char="&gt;"/>
              <a:tabLst/>
              <a:defRPr sz="1600"/>
            </a:lvl6pPr>
            <a:lvl7pPr marL="1904952" indent="-148163">
              <a:buClr>
                <a:srgbClr val="D95E00"/>
              </a:buClr>
              <a:buFont typeface="Wingdings" pitchFamily="2" charset="2"/>
              <a:buChar char="§"/>
              <a:tabLst/>
              <a:defRPr sz="1333"/>
            </a:lvl7pPr>
            <a:lvl8pPr marL="2061582" indent="-156629">
              <a:buClr>
                <a:srgbClr val="D95E00"/>
              </a:buClr>
              <a:buFont typeface="System Font Regular"/>
              <a:buChar char="&gt;"/>
              <a:tabLst/>
              <a:defRPr sz="1200"/>
            </a:lvl8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 bullet</a:t>
            </a:r>
          </a:p>
        </p:txBody>
      </p:sp>
    </p:spTree>
    <p:extLst>
      <p:ext uri="{BB962C8B-B14F-4D97-AF65-F5344CB8AC3E}">
        <p14:creationId xmlns:p14="http://schemas.microsoft.com/office/powerpoint/2010/main" val="429214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CF15DD-277E-394F-AFCE-926578BEF7F1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D8B4FE-5E61-2942-9F67-A4F6AD7FECA1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2AB3FC8-2388-7847-86DB-E5B5333EA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61379B3-CA22-7E42-8FE3-E2D09D7219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99849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EEE75-1C0C-DF43-8A1A-F55F70A0076A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3C26C-CF75-E04A-98EB-7AEC198CFEE8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0B3782-2422-A544-AEA8-0DA96AAE5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D44BC06C-7E1C-4845-973D-DCD63FB136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AA93BCA3-E265-CD4C-9883-62DC1D15F3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54127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70DBF-129D-BB48-BBFF-08F62952F603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8E4D-9595-E14C-8259-3EDBF9F54A84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CF2F8B1-9E2E-5040-B217-FCC725F96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AAA33EB-41E5-8B40-9670-C68F679A7D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584" y="862676"/>
            <a:ext cx="3471333" cy="795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rgbClr val="E46102"/>
                </a:solidFill>
              </a:defRPr>
            </a:lvl1pPr>
          </a:lstStyle>
          <a:p>
            <a:pPr lvl="0"/>
            <a:r>
              <a:rPr lang="en-US" dirty="0"/>
              <a:t>Main Header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FBAF58-1BBE-824B-9BD9-DF65670E9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FC676F-AD0F-3045-85E2-F41B9DF0A6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257534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0F4CBB-6777-F341-BB64-75E1E0DF4C47}"/>
              </a:ext>
            </a:extLst>
          </p:cNvPr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1FDB69-C179-3341-AEF3-D2B3896FB825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rgbClr val="E4610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CA973-8475-EF41-8C88-BE7633966CF5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rgbClr val="E4610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F7C01A-B350-7B45-A49E-C3717CC86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A099A8-CF8E-1C48-82A0-F6A6F7CC0F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3987800"/>
            <a:ext cx="11589952" cy="15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333" b="1"/>
            </a:lvl1pPr>
          </a:lstStyle>
          <a:p>
            <a:pPr lvl="0"/>
            <a:r>
              <a:rPr lang="en-US" dirty="0"/>
              <a:t>Click to add Transition Title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1F4EC182-26E1-8E4C-B960-2DF3DDFBCB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375" y="151925"/>
            <a:ext cx="624309" cy="31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5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7F9755-C0DA-B244-B730-B308E60924F8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FF2CB-58B7-5049-BADD-41D07A0154D8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524D-D7AF-4B4A-B485-6A922EDBF1D0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D73F756-E117-EE4D-80F1-C25B8572F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085" y="4258733"/>
            <a:ext cx="11589952" cy="1253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79EB260-1A7B-174A-AA51-12AAD061D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4D358B63-2CFC-D646-AC7D-C772A192AF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375" y="151925"/>
            <a:ext cx="624309" cy="31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3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B54E10-94DE-5C43-AE71-D50CF104105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4375" y="151925"/>
            <a:ext cx="624309" cy="3121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703378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3823F-4E31-6346-A3FC-E4F3404C013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89973" y="306146"/>
            <a:ext cx="2218339" cy="13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0" r:id="rId2"/>
    <p:sldLayoutId id="2147483650" r:id="rId3"/>
    <p:sldLayoutId id="2147483663" r:id="rId4"/>
    <p:sldLayoutId id="2147483652" r:id="rId5"/>
    <p:sldLayoutId id="2147483656" r:id="rId6"/>
    <p:sldLayoutId id="2147483662" r:id="rId7"/>
    <p:sldLayoutId id="2147483661" r:id="rId8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free3d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kissclipart.com/computer-clipart-computer-clip-art-jegkts/" TargetMode="External"/><Relationship Id="rId5" Type="http://schemas.openxmlformats.org/officeDocument/2006/relationships/image" Target="../media/image31.jpeg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4570book.info/amazing-cliparts/bad-golfer-clipart-images.htm" TargetMode="External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-library.com/clipart/1778609.htm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clipart.email/clipart/mini-golf-clipart-images-244101.html" TargetMode="External"/><Relationship Id="rId4" Type="http://schemas.openxmlformats.org/officeDocument/2006/relationships/hyperlink" Target="https://www.hiclipart.com/free-transparent-background-png-clipart-pnlpv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mgregor/IMGS-624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nigolfcreations.com/how-to-build-mini-golf-course-busines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B7uoZptmCIU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Hhxs12ZfSQ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923788-A9CA-A54E-9E8A-67A4C6CBDB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Jared Gregor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14F96-BFDB-2F4F-965A-F780BF8714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Spring 2020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26E37-4DA9-8A45-A754-3511858EC5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Putt-Putt Golf</a:t>
            </a:r>
          </a:p>
          <a:p>
            <a:r>
              <a:rPr lang="en-US" sz="5400" dirty="0"/>
              <a:t>IVE Semester Project</a:t>
            </a:r>
          </a:p>
        </p:txBody>
      </p:sp>
    </p:spTree>
    <p:extLst>
      <p:ext uri="{BB962C8B-B14F-4D97-AF65-F5344CB8AC3E}">
        <p14:creationId xmlns:p14="http://schemas.microsoft.com/office/powerpoint/2010/main" val="1613472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203DE-F397-46AF-B73D-866CF39493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Better Club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CEA8E-E541-4B1A-A862-3448165128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Improved club model found </a:t>
            </a:r>
            <a:r>
              <a:rPr lang="en-US" dirty="0">
                <a:hlinkClick r:id="rId2"/>
              </a:rPr>
              <a:t>online</a:t>
            </a:r>
            <a:r>
              <a:rPr lang="en-US" dirty="0"/>
              <a:t> for free</a:t>
            </a:r>
          </a:p>
          <a:p>
            <a:r>
              <a:rPr lang="en-US" dirty="0"/>
              <a:t>Changed Origin to handle for realism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A4E7D-B0A3-45B3-A272-2C3EF1328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14" y="2937666"/>
            <a:ext cx="5452889" cy="3820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D747D7-8FA9-4514-855E-43C716563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056" y="2937666"/>
            <a:ext cx="2221353" cy="3820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B1873B-78FC-467E-B715-F3D5C5C98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409" y="2937666"/>
            <a:ext cx="2081307" cy="38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29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B8CBF-9852-4533-B3FD-E743D7CBA7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Game Mechanics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5A044-F877-424F-B8AB-332316E0D8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Choosing a putter angle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CF8A17-0FF1-4AE7-8359-E91A42FCF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66" r="19000" b="2483"/>
          <a:stretch/>
        </p:blipFill>
        <p:spPr>
          <a:xfrm>
            <a:off x="4091596" y="2880365"/>
            <a:ext cx="3502479" cy="3019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3C49C1-4597-4F75-9E7A-42C19DD48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40" t="15260" r="28454"/>
          <a:stretch/>
        </p:blipFill>
        <p:spPr>
          <a:xfrm>
            <a:off x="1764775" y="2880363"/>
            <a:ext cx="2326821" cy="3019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35ADDD-BDF3-43BF-A6BD-84F689EAEF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08" t="6154" r="28857" b="2248"/>
          <a:stretch/>
        </p:blipFill>
        <p:spPr>
          <a:xfrm>
            <a:off x="7594075" y="2880365"/>
            <a:ext cx="2833149" cy="301918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EECF46-6352-4AAA-90CF-1BE224A549F9}"/>
              </a:ext>
            </a:extLst>
          </p:cNvPr>
          <p:cNvSpPr/>
          <p:nvPr/>
        </p:nvSpPr>
        <p:spPr>
          <a:xfrm>
            <a:off x="357809" y="4460682"/>
            <a:ext cx="930302" cy="930302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A83D3A5-B988-453C-9CAC-FA3D9E6CECCE}"/>
              </a:ext>
            </a:extLst>
          </p:cNvPr>
          <p:cNvSpPr/>
          <p:nvPr/>
        </p:nvSpPr>
        <p:spPr>
          <a:xfrm>
            <a:off x="10903889" y="4460682"/>
            <a:ext cx="930302" cy="930302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B719416-8DEA-4E48-8D11-3286BF907698}"/>
              </a:ext>
            </a:extLst>
          </p:cNvPr>
          <p:cNvSpPr/>
          <p:nvPr/>
        </p:nvSpPr>
        <p:spPr>
          <a:xfrm>
            <a:off x="11124562" y="4763826"/>
            <a:ext cx="500932" cy="324013"/>
          </a:xfrm>
          <a:prstGeom prst="rightArrow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32BB2CC-3324-495E-B685-B7C85D8F50C5}"/>
              </a:ext>
            </a:extLst>
          </p:cNvPr>
          <p:cNvSpPr/>
          <p:nvPr/>
        </p:nvSpPr>
        <p:spPr>
          <a:xfrm rot="10800000">
            <a:off x="546660" y="4754219"/>
            <a:ext cx="500932" cy="324013"/>
          </a:xfrm>
          <a:prstGeom prst="rightArrow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BA1924C-59DA-417F-8916-5649A072D7B7}"/>
              </a:ext>
            </a:extLst>
          </p:cNvPr>
          <p:cNvSpPr/>
          <p:nvPr/>
        </p:nvSpPr>
        <p:spPr>
          <a:xfrm>
            <a:off x="4091596" y="6058892"/>
            <a:ext cx="3899465" cy="655983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B7C73-316D-4906-B312-96EACD225FFC}"/>
              </a:ext>
            </a:extLst>
          </p:cNvPr>
          <p:cNvSpPr/>
          <p:nvPr/>
        </p:nvSpPr>
        <p:spPr>
          <a:xfrm>
            <a:off x="5311170" y="6094495"/>
            <a:ext cx="156966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effectLst/>
              </a:rPr>
              <a:t>SPACE</a:t>
            </a:r>
          </a:p>
        </p:txBody>
      </p:sp>
    </p:spTree>
    <p:extLst>
      <p:ext uri="{BB962C8B-B14F-4D97-AF65-F5344CB8AC3E}">
        <p14:creationId xmlns:p14="http://schemas.microsoft.com/office/powerpoint/2010/main" val="481561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B8CBF-9852-4533-B3FD-E743D7CBA7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Game Mechanics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5A044-F877-424F-B8AB-332316E0D8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6"/>
            <a:ext cx="11589952" cy="696384"/>
          </a:xfrm>
        </p:spPr>
        <p:txBody>
          <a:bodyPr/>
          <a:lstStyle/>
          <a:p>
            <a:r>
              <a:rPr lang="en-US" dirty="0"/>
              <a:t>Choosing a putter power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A7992-6685-44FA-99D5-A4F399A55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575" y="3428106"/>
            <a:ext cx="5372850" cy="543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E286F9-1820-47DD-8151-7F528414E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101" y="2527389"/>
            <a:ext cx="5382376" cy="523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718572-1256-4FDD-9C94-0C21CA0072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9"/>
          <a:stretch/>
        </p:blipFill>
        <p:spPr>
          <a:xfrm>
            <a:off x="3409575" y="4347876"/>
            <a:ext cx="5372850" cy="581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77360F-7B90-44EA-BBDD-28158EA17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575" y="5305751"/>
            <a:ext cx="5372850" cy="54300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8FA690-1A50-4990-9579-B5E0CF217934}"/>
              </a:ext>
            </a:extLst>
          </p:cNvPr>
          <p:cNvSpPr/>
          <p:nvPr/>
        </p:nvSpPr>
        <p:spPr>
          <a:xfrm>
            <a:off x="4091596" y="6058892"/>
            <a:ext cx="3899465" cy="655983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EE46BB-A7DD-4F12-BE30-3C10F4488B54}"/>
              </a:ext>
            </a:extLst>
          </p:cNvPr>
          <p:cNvSpPr/>
          <p:nvPr/>
        </p:nvSpPr>
        <p:spPr>
          <a:xfrm>
            <a:off x="5311170" y="6094495"/>
            <a:ext cx="156966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effectLst/>
              </a:rPr>
              <a:t>SPACE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3FE520-4F8F-4596-BC6B-DD995AD1F54D}"/>
              </a:ext>
            </a:extLst>
          </p:cNvPr>
          <p:cNvCxnSpPr/>
          <p:nvPr/>
        </p:nvCxnSpPr>
        <p:spPr>
          <a:xfrm>
            <a:off x="3737113" y="3220278"/>
            <a:ext cx="44686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332256-1B63-4B19-9315-BF613662E665}"/>
              </a:ext>
            </a:extLst>
          </p:cNvPr>
          <p:cNvCxnSpPr>
            <a:cxnSpLocks/>
          </p:cNvCxnSpPr>
          <p:nvPr/>
        </p:nvCxnSpPr>
        <p:spPr>
          <a:xfrm flipH="1">
            <a:off x="3737113" y="5114014"/>
            <a:ext cx="44686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2F4A2D-EF86-4577-830D-D659B944C844}"/>
              </a:ext>
            </a:extLst>
          </p:cNvPr>
          <p:cNvCxnSpPr/>
          <p:nvPr/>
        </p:nvCxnSpPr>
        <p:spPr>
          <a:xfrm>
            <a:off x="3737112" y="4129377"/>
            <a:ext cx="44686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451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B8CBF-9852-4533-B3FD-E743D7CBA7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Game Mechanics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5A044-F877-424F-B8AB-332316E0D8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Viewing the course</a:t>
            </a:r>
          </a:p>
          <a:p>
            <a:pPr lvl="1"/>
            <a:r>
              <a:rPr lang="en-US" dirty="0"/>
              <a:t>Camera follows ball position and arrow rotation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417035-E3BB-44B9-8756-656B19B28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88" y="2928028"/>
            <a:ext cx="4312864" cy="3603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E4E7D8-32CF-4572-8AE5-A1A94C9DA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76"/>
          <a:stretch/>
        </p:blipFill>
        <p:spPr>
          <a:xfrm>
            <a:off x="6387550" y="2927024"/>
            <a:ext cx="4190338" cy="360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37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B8CBF-9852-4533-B3FD-E743D7CBA7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Game Mechanics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5A044-F877-424F-B8AB-332316E0D8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3663811" cy="778491"/>
          </a:xfrm>
        </p:spPr>
        <p:txBody>
          <a:bodyPr/>
          <a:lstStyle/>
          <a:p>
            <a:r>
              <a:rPr lang="en-US" dirty="0"/>
              <a:t>Keeping Score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05A68-F5E5-48DC-95CC-49D07A901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54" y="2850704"/>
            <a:ext cx="4982137" cy="2914082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EC455C9B-9E02-45D6-B2E3-F167C12F2919}"/>
              </a:ext>
            </a:extLst>
          </p:cNvPr>
          <p:cNvSpPr/>
          <p:nvPr/>
        </p:nvSpPr>
        <p:spPr>
          <a:xfrm rot="10800000">
            <a:off x="3738422" y="3166607"/>
            <a:ext cx="3385946" cy="26239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2284F05-806A-4C02-B2F0-92DDEE3EB9B9}"/>
              </a:ext>
            </a:extLst>
          </p:cNvPr>
          <p:cNvSpPr/>
          <p:nvPr/>
        </p:nvSpPr>
        <p:spPr>
          <a:xfrm rot="10800000">
            <a:off x="2819063" y="3836012"/>
            <a:ext cx="4305303" cy="26239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BFF1C73-F8FE-4E50-9C51-37452A176096}"/>
              </a:ext>
            </a:extLst>
          </p:cNvPr>
          <p:cNvSpPr/>
          <p:nvPr/>
        </p:nvSpPr>
        <p:spPr>
          <a:xfrm rot="10800000">
            <a:off x="3738421" y="4393595"/>
            <a:ext cx="3385945" cy="26239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F705232-D893-4375-88BF-9DAC8F86A854}"/>
              </a:ext>
            </a:extLst>
          </p:cNvPr>
          <p:cNvSpPr/>
          <p:nvPr/>
        </p:nvSpPr>
        <p:spPr>
          <a:xfrm rot="10800000">
            <a:off x="4717756" y="4983977"/>
            <a:ext cx="2406612" cy="26239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47752F4-A58A-404C-86DE-67B1ED049D5D}"/>
              </a:ext>
            </a:extLst>
          </p:cNvPr>
          <p:cNvSpPr txBox="1">
            <a:spLocks/>
          </p:cNvSpPr>
          <p:nvPr/>
        </p:nvSpPr>
        <p:spPr>
          <a:xfrm>
            <a:off x="7276844" y="3039754"/>
            <a:ext cx="4499037" cy="562187"/>
          </a:xfrm>
          <a:prstGeom prst="rect">
            <a:avLst/>
          </a:prstGeom>
        </p:spPr>
        <p:txBody>
          <a:bodyPr/>
          <a:lstStyle>
            <a:lvl1pPr marL="304792" indent="-304792" algn="l" defTabSz="609585" rtl="0" eaLnBrk="1" latinLnBrk="0" hangingPunct="1">
              <a:spcBef>
                <a:spcPct val="20000"/>
              </a:spcBef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-304792" algn="l" defTabSz="609585" rtl="0" eaLnBrk="1" latinLnBrk="0" hangingPunct="1">
              <a:spcBef>
                <a:spcPct val="20000"/>
              </a:spcBef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-304792" algn="l" defTabSz="609585" rtl="0" eaLnBrk="1" latinLnBrk="0" hangingPunct="1">
              <a:spcBef>
                <a:spcPct val="20000"/>
              </a:spcBef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1287" indent="-306910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System Font Regular"/>
              <a:buChar char="&gt;"/>
              <a:tabLst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079" indent="-304792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Wingdings" pitchFamily="2" charset="2"/>
              <a:buChar char="§"/>
              <a:tabLst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56789" indent="-230712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System Font Regular"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4952" indent="-148163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Wingdings" pitchFamily="2" charset="2"/>
              <a:buChar char="§"/>
              <a:tabLst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61582" indent="-156629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System Font Regular"/>
              <a:buChar char="&gt;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/>
              <a:t>What hole are we on?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1EED210-E04E-4D49-97AF-606F03FB88A2}"/>
              </a:ext>
            </a:extLst>
          </p:cNvPr>
          <p:cNvSpPr txBox="1">
            <a:spLocks/>
          </p:cNvSpPr>
          <p:nvPr/>
        </p:nvSpPr>
        <p:spPr>
          <a:xfrm>
            <a:off x="7276843" y="3686115"/>
            <a:ext cx="4499037" cy="562187"/>
          </a:xfrm>
          <a:prstGeom prst="rect">
            <a:avLst/>
          </a:prstGeom>
        </p:spPr>
        <p:txBody>
          <a:bodyPr/>
          <a:lstStyle>
            <a:lvl1pPr marL="304792" indent="-304792" algn="l" defTabSz="609585" rtl="0" eaLnBrk="1" latinLnBrk="0" hangingPunct="1">
              <a:spcBef>
                <a:spcPct val="20000"/>
              </a:spcBef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-304792" algn="l" defTabSz="609585" rtl="0" eaLnBrk="1" latinLnBrk="0" hangingPunct="1">
              <a:spcBef>
                <a:spcPct val="20000"/>
              </a:spcBef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-304792" algn="l" defTabSz="609585" rtl="0" eaLnBrk="1" latinLnBrk="0" hangingPunct="1">
              <a:spcBef>
                <a:spcPct val="20000"/>
              </a:spcBef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1287" indent="-306910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System Font Regular"/>
              <a:buChar char="&gt;"/>
              <a:tabLst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079" indent="-304792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Wingdings" pitchFamily="2" charset="2"/>
              <a:buChar char="§"/>
              <a:tabLst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56789" indent="-230712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System Font Regular"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4952" indent="-148163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Wingdings" pitchFamily="2" charset="2"/>
              <a:buChar char="§"/>
              <a:tabLst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61582" indent="-156629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System Font Regular"/>
              <a:buChar char="&gt;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/>
              <a:t>Current Par?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F2BD22A-F1F2-4795-A56F-A3E66663949B}"/>
              </a:ext>
            </a:extLst>
          </p:cNvPr>
          <p:cNvSpPr txBox="1">
            <a:spLocks/>
          </p:cNvSpPr>
          <p:nvPr/>
        </p:nvSpPr>
        <p:spPr>
          <a:xfrm>
            <a:off x="7276844" y="4252777"/>
            <a:ext cx="4729626" cy="562187"/>
          </a:xfrm>
          <a:prstGeom prst="rect">
            <a:avLst/>
          </a:prstGeom>
        </p:spPr>
        <p:txBody>
          <a:bodyPr/>
          <a:lstStyle>
            <a:lvl1pPr marL="304792" indent="-304792" algn="l" defTabSz="609585" rtl="0" eaLnBrk="1" latinLnBrk="0" hangingPunct="1">
              <a:spcBef>
                <a:spcPct val="20000"/>
              </a:spcBef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-304792" algn="l" defTabSz="609585" rtl="0" eaLnBrk="1" latinLnBrk="0" hangingPunct="1">
              <a:spcBef>
                <a:spcPct val="20000"/>
              </a:spcBef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-304792" algn="l" defTabSz="609585" rtl="0" eaLnBrk="1" latinLnBrk="0" hangingPunct="1">
              <a:spcBef>
                <a:spcPct val="20000"/>
              </a:spcBef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1287" indent="-306910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System Font Regular"/>
              <a:buChar char="&gt;"/>
              <a:tabLst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079" indent="-304792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Wingdings" pitchFamily="2" charset="2"/>
              <a:buChar char="§"/>
              <a:tabLst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56789" indent="-230712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System Font Regular"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4952" indent="-148163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Wingdings" pitchFamily="2" charset="2"/>
              <a:buChar char="§"/>
              <a:tabLst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61582" indent="-156629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System Font Regular"/>
              <a:buChar char="&gt;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/>
              <a:t>Current strokes taken?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1CBD7B5-2715-4EC0-A342-C4A563A50FC3}"/>
              </a:ext>
            </a:extLst>
          </p:cNvPr>
          <p:cNvSpPr txBox="1">
            <a:spLocks/>
          </p:cNvSpPr>
          <p:nvPr/>
        </p:nvSpPr>
        <p:spPr>
          <a:xfrm>
            <a:off x="7276844" y="4896937"/>
            <a:ext cx="4499037" cy="562187"/>
          </a:xfrm>
          <a:prstGeom prst="rect">
            <a:avLst/>
          </a:prstGeom>
        </p:spPr>
        <p:txBody>
          <a:bodyPr/>
          <a:lstStyle>
            <a:lvl1pPr marL="304792" indent="-304792" algn="l" defTabSz="609585" rtl="0" eaLnBrk="1" latinLnBrk="0" hangingPunct="1">
              <a:spcBef>
                <a:spcPct val="20000"/>
              </a:spcBef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-304792" algn="l" defTabSz="609585" rtl="0" eaLnBrk="1" latinLnBrk="0" hangingPunct="1">
              <a:spcBef>
                <a:spcPct val="20000"/>
              </a:spcBef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-304792" algn="l" defTabSz="609585" rtl="0" eaLnBrk="1" latinLnBrk="0" hangingPunct="1">
              <a:spcBef>
                <a:spcPct val="20000"/>
              </a:spcBef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1287" indent="-306910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System Font Regular"/>
              <a:buChar char="&gt;"/>
              <a:tabLst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079" indent="-304792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Wingdings" pitchFamily="2" charset="2"/>
              <a:buChar char="§"/>
              <a:tabLst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56789" indent="-230712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System Font Regular"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4952" indent="-148163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Wingdings" pitchFamily="2" charset="2"/>
              <a:buChar char="§"/>
              <a:tabLst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61582" indent="-156629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System Font Regular"/>
              <a:buChar char="&gt;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/>
              <a:t>Total strokes taken?</a:t>
            </a:r>
          </a:p>
        </p:txBody>
      </p:sp>
    </p:spTree>
    <p:extLst>
      <p:ext uri="{BB962C8B-B14F-4D97-AF65-F5344CB8AC3E}">
        <p14:creationId xmlns:p14="http://schemas.microsoft.com/office/powerpoint/2010/main" val="1720343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FE9B2-DF60-4260-9FEA-DC59F1B46E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Expanding to 9 holes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342C5-119E-4A0E-8A52-C62CE007D2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Build the green in Blender</a:t>
            </a:r>
          </a:p>
          <a:p>
            <a:r>
              <a:rPr lang="en-US" dirty="0"/>
              <a:t>Import to unity and add materials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9CE63-9B7E-48BB-875F-D141499CA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41"/>
          <a:stretch/>
        </p:blipFill>
        <p:spPr>
          <a:xfrm>
            <a:off x="450137" y="3244956"/>
            <a:ext cx="5391863" cy="30149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4D7621-CE1E-4145-BA26-1785C007B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3244956"/>
            <a:ext cx="5899863" cy="3018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4C9B93-3ACD-4069-887D-F9792425F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769" t="25271" r="3740" b="58933"/>
          <a:stretch/>
        </p:blipFill>
        <p:spPr>
          <a:xfrm>
            <a:off x="5391863" y="3345194"/>
            <a:ext cx="755650" cy="76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14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A1832D-5612-4D8E-A6E9-996608C34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7395B-1CF7-429A-BA37-59D13FF9A9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Growing Pains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650096-3FDE-4055-8B81-2FAF5F607A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11589952" cy="3845542"/>
          </a:xfrm>
        </p:spPr>
        <p:txBody>
          <a:bodyPr/>
          <a:lstStyle/>
          <a:p>
            <a:r>
              <a:rPr lang="en-US" dirty="0"/>
              <a:t>How to get from one course to the next?</a:t>
            </a:r>
          </a:p>
          <a:p>
            <a:r>
              <a:rPr lang="en-US" dirty="0"/>
              <a:t>Tee off!</a:t>
            </a:r>
          </a:p>
          <a:p>
            <a:r>
              <a:rPr lang="en-US" dirty="0"/>
              <a:t>Level Manger Script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66B6C-23DE-427A-A897-740FA23D8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544" y="2634162"/>
            <a:ext cx="4347114" cy="36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6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8E8901-B2FB-435F-A5FC-9E8AA6889F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9F486-05A5-4ECF-918E-42A1B46385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Beta Testing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03C88-06C5-41B5-A080-C2ECCDCDE6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Most useful step of the entire project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B724F1-D2C8-4D0F-A2E7-032B935F7E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29" t="11921" r="22288"/>
          <a:stretch/>
        </p:blipFill>
        <p:spPr>
          <a:xfrm>
            <a:off x="2726257" y="2499533"/>
            <a:ext cx="2605216" cy="26331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1DF256-A94F-445C-A783-10B3E7A80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42" t="9601" r="31710" b="20833"/>
          <a:stretch/>
        </p:blipFill>
        <p:spPr>
          <a:xfrm rot="5400000">
            <a:off x="3537552" y="4347612"/>
            <a:ext cx="2498742" cy="2313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525D92-24BB-4F88-91A7-D6950FED1D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279"/>
          <a:stretch/>
        </p:blipFill>
        <p:spPr>
          <a:xfrm>
            <a:off x="1007061" y="3361839"/>
            <a:ext cx="2165862" cy="2492516"/>
          </a:xfrm>
          <a:prstGeom prst="rect">
            <a:avLst/>
          </a:prstGeom>
        </p:spPr>
      </p:pic>
      <p:pic>
        <p:nvPicPr>
          <p:cNvPr id="1026" name="Picture 2" descr="Word Icon clipart - Computer, Graphics, Diagram, transparent clip art">
            <a:extLst>
              <a:ext uri="{FF2B5EF4-FFF2-40B4-BE49-F238E27FC236}">
                <a16:creationId xmlns:a16="http://schemas.microsoft.com/office/drawing/2014/main" id="{D70B6108-87CF-4F3D-9365-F536CAED9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502" y="2935975"/>
            <a:ext cx="2811085" cy="249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FF7971-5024-4DEC-AB37-7BDF2836221B}"/>
              </a:ext>
            </a:extLst>
          </p:cNvPr>
          <p:cNvSpPr/>
          <p:nvPr/>
        </p:nvSpPr>
        <p:spPr>
          <a:xfrm>
            <a:off x="8931965" y="6595828"/>
            <a:ext cx="332894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6"/>
              </a:rPr>
              <a:t>https://www.kissclipart.com/computer-clipart-computer-clip-art-jegkts/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85312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D84DF-D82C-4A35-979F-9DC8C95627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Beta Testing: things learned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FB25B-067C-4261-B90D-1CDCF2DAA0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Mass of the ball needed to increase</a:t>
            </a:r>
          </a:p>
          <a:p>
            <a:pPr lvl="1"/>
            <a:r>
              <a:rPr lang="en-US" dirty="0"/>
              <a:t>Allows to get in the whole easier</a:t>
            </a:r>
          </a:p>
          <a:p>
            <a:pPr lvl="1"/>
            <a:r>
              <a:rPr lang="en-US" dirty="0"/>
              <a:t>Allows for close range shots</a:t>
            </a:r>
          </a:p>
          <a:p>
            <a:pPr lvl="1"/>
            <a:r>
              <a:rPr lang="en-US" dirty="0"/>
              <a:t>Ball out of bounds</a:t>
            </a:r>
          </a:p>
          <a:p>
            <a:r>
              <a:rPr lang="en-US" dirty="0"/>
              <a:t>Power meter</a:t>
            </a:r>
          </a:p>
          <a:p>
            <a:pPr lvl="1"/>
            <a:r>
              <a:rPr lang="en-US" dirty="0"/>
              <a:t>Could change or user adapts</a:t>
            </a:r>
          </a:p>
          <a:p>
            <a:r>
              <a:rPr lang="en-US" dirty="0"/>
              <a:t>End of game restart</a:t>
            </a:r>
          </a:p>
        </p:txBody>
      </p:sp>
      <p:pic>
        <p:nvPicPr>
          <p:cNvPr id="2050" name="Picture 2" descr="4570book | HD |ULTRA | Bad Golfer Clipart Images Pack #5103">
            <a:extLst>
              <a:ext uri="{FF2B5EF4-FFF2-40B4-BE49-F238E27FC236}">
                <a16:creationId xmlns:a16="http://schemas.microsoft.com/office/drawing/2014/main" id="{A561A862-7230-4DE6-B743-5EEAD8F1B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812" y="2423203"/>
            <a:ext cx="4425351" cy="361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85F8BF-E9F3-4862-A64E-8D545C75C3C5}"/>
              </a:ext>
            </a:extLst>
          </p:cNvPr>
          <p:cNvSpPr/>
          <p:nvPr/>
        </p:nvSpPr>
        <p:spPr>
          <a:xfrm>
            <a:off x="8963770" y="6642556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3"/>
              </a:rPr>
              <a:t>https://4570book.info/amazing-cliparts/bad-golfer-clipart-images.htm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07878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29AAA5-5FE0-4465-A7F8-5142C1E290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5BBC8-CD68-47F7-97DF-E88446B5CF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VRTK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651D4-CADE-45F7-B6FC-B3336DEB3A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Set up VRTK so we can use buttons</a:t>
            </a:r>
          </a:p>
        </p:txBody>
      </p:sp>
    </p:spTree>
    <p:extLst>
      <p:ext uri="{BB962C8B-B14F-4D97-AF65-F5344CB8AC3E}">
        <p14:creationId xmlns:p14="http://schemas.microsoft.com/office/powerpoint/2010/main" val="2279444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8E26F6-692B-6A47-8200-8E017F692E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  <a:p>
            <a:r>
              <a:rPr lang="en-US" dirty="0"/>
              <a:t>Mini Golf?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22E5E-F5AD-8D46-BB7C-1DFC02B2FD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B8588E-FF2C-784B-B96C-E2225C4685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Game loved by many</a:t>
            </a:r>
          </a:p>
          <a:p>
            <a:r>
              <a:rPr lang="en-US" dirty="0"/>
              <a:t>Provokes understanding of geometry and physics to determine the best shot</a:t>
            </a:r>
          </a:p>
          <a:p>
            <a:r>
              <a:rPr lang="en-US" dirty="0"/>
              <a:t>Fun for people of all ages</a:t>
            </a:r>
          </a:p>
        </p:txBody>
      </p:sp>
      <p:pic>
        <p:nvPicPr>
          <p:cNvPr id="1026" name="Picture 2" descr="Mini golf clip art">
            <a:extLst>
              <a:ext uri="{FF2B5EF4-FFF2-40B4-BE49-F238E27FC236}">
                <a16:creationId xmlns:a16="http://schemas.microsoft.com/office/drawing/2014/main" id="{DCAE8E97-7466-40AE-BE24-F4A8A4F1D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8"/>
          <a:stretch/>
        </p:blipFill>
        <p:spPr bwMode="auto">
          <a:xfrm>
            <a:off x="729405" y="2905608"/>
            <a:ext cx="2693125" cy="216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A68622-FB2C-458B-B847-9DAC1B573350}"/>
              </a:ext>
            </a:extLst>
          </p:cNvPr>
          <p:cNvSpPr/>
          <p:nvPr/>
        </p:nvSpPr>
        <p:spPr>
          <a:xfrm>
            <a:off x="729405" y="5072338"/>
            <a:ext cx="21900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3"/>
              </a:rPr>
              <a:t>http://clipart-library.com/clipart/1778609.htm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83243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ini Golf Clipart Images">
            <a:extLst>
              <a:ext uri="{FF2B5EF4-FFF2-40B4-BE49-F238E27FC236}">
                <a16:creationId xmlns:a16="http://schemas.microsoft.com/office/drawing/2014/main" id="{C66E63AF-68F4-4E9B-8010-D1E87CE85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862" y="3719420"/>
            <a:ext cx="4616450" cy="33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ni Golf Clipart Images">
            <a:extLst>
              <a:ext uri="{FF2B5EF4-FFF2-40B4-BE49-F238E27FC236}">
                <a16:creationId xmlns:a16="http://schemas.microsoft.com/office/drawing/2014/main" id="{A9878E1A-BB3B-451A-878A-8591765287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9" r="156"/>
          <a:stretch/>
        </p:blipFill>
        <p:spPr bwMode="auto">
          <a:xfrm>
            <a:off x="5041932" y="3719420"/>
            <a:ext cx="4375117" cy="33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F0D0C-E575-4E89-8D73-89DDF0E152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8D3A9-B48D-4149-995F-E5FCC36C2F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Connect to head mounted display!</a:t>
            </a:r>
          </a:p>
          <a:p>
            <a:r>
              <a:rPr lang="en-US" dirty="0"/>
              <a:t>Possibly rescale for VR?</a:t>
            </a:r>
          </a:p>
          <a:p>
            <a:r>
              <a:rPr lang="en-US" dirty="0"/>
              <a:t>Add more visuals such as a windmill or flowing water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88D21C-BA92-44EA-8EB1-EE42DF7D1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33" y="3963101"/>
            <a:ext cx="2316956" cy="2647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03A3F7C-BAA9-48D0-8493-BF72C5FFCBD2}"/>
              </a:ext>
            </a:extLst>
          </p:cNvPr>
          <p:cNvSpPr/>
          <p:nvPr/>
        </p:nvSpPr>
        <p:spPr>
          <a:xfrm>
            <a:off x="8795113" y="6662079"/>
            <a:ext cx="342582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https://www.hiclipart.com/free-transparent-background-png-clipart-pnlpv</a:t>
            </a:r>
            <a:endParaRPr lang="en-US" sz="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E859AD-02A2-47BE-90A4-E9FC494AB56C}"/>
              </a:ext>
            </a:extLst>
          </p:cNvPr>
          <p:cNvSpPr/>
          <p:nvPr/>
        </p:nvSpPr>
        <p:spPr>
          <a:xfrm>
            <a:off x="-28939" y="6642556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5"/>
              </a:rPr>
              <a:t>https://www.clipart.email/clipart/mini-golf-clipart-images-244101.html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87589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9F712-0E90-4C29-B55F-AB301BCA3C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4800" dirty="0">
                <a:hlinkClick r:id="rId2"/>
              </a:rPr>
              <a:t>https://github.com/jmgregor/IMGS-624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356209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3578D3-C886-1B48-B239-593D722021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93458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8E26F6-692B-6A47-8200-8E017F692E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  <a:p>
            <a:r>
              <a:rPr lang="en-US" dirty="0"/>
              <a:t>Mini Golf?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22E5E-F5AD-8D46-BB7C-1DFC02B2FD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B8588E-FF2C-784B-B96C-E2225C4685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Walking around a small and usually rough terrain may be out of the question for some</a:t>
            </a:r>
          </a:p>
          <a:p>
            <a:pPr lvl="1"/>
            <a:r>
              <a:rPr lang="en-US" dirty="0"/>
              <a:t>People with disabilities</a:t>
            </a:r>
          </a:p>
          <a:p>
            <a:pPr lvl="1"/>
            <a:r>
              <a:rPr lang="en-US" dirty="0"/>
              <a:t>Older folks</a:t>
            </a:r>
          </a:p>
          <a:p>
            <a:r>
              <a:rPr lang="en-US" dirty="0"/>
              <a:t>Health concerns</a:t>
            </a:r>
          </a:p>
          <a:p>
            <a:r>
              <a:rPr lang="en-US" dirty="0"/>
              <a:t>Weather is a huge factor</a:t>
            </a:r>
          </a:p>
        </p:txBody>
      </p:sp>
      <p:pic>
        <p:nvPicPr>
          <p:cNvPr id="2050" name="Picture 2" descr="How to Build a mini Golf Course business">
            <a:extLst>
              <a:ext uri="{FF2B5EF4-FFF2-40B4-BE49-F238E27FC236}">
                <a16:creationId xmlns:a16="http://schemas.microsoft.com/office/drawing/2014/main" id="{2F484D3C-4649-46A5-B2FB-B836E2F5C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6" y="3018452"/>
            <a:ext cx="2930949" cy="185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6B22D6-DD89-4591-9924-86DAFD0E2330}"/>
              </a:ext>
            </a:extLst>
          </p:cNvPr>
          <p:cNvSpPr/>
          <p:nvPr/>
        </p:nvSpPr>
        <p:spPr>
          <a:xfrm>
            <a:off x="556266" y="4858825"/>
            <a:ext cx="29309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https://www.minigolfcreations.com/how-to-build-mini-golf-course-business/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85290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3D7A0-51A5-4544-B58C-763F9BABFD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Virtual Putt-Putt Golf!</a:t>
            </a:r>
          </a:p>
        </p:txBody>
      </p:sp>
    </p:spTree>
    <p:extLst>
      <p:ext uri="{BB962C8B-B14F-4D97-AF65-F5344CB8AC3E}">
        <p14:creationId xmlns:p14="http://schemas.microsoft.com/office/powerpoint/2010/main" val="1098661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70076-164D-EC43-86A4-0DFA455CDB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Equipment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6971D-88E4-5947-8247-BD2458B323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Unity 2019.3.7f1</a:t>
            </a:r>
          </a:p>
          <a:p>
            <a:pPr lvl="1"/>
            <a:r>
              <a:rPr lang="en-US" dirty="0"/>
              <a:t>Generate Virtual Environment and Event System</a:t>
            </a:r>
          </a:p>
          <a:p>
            <a:r>
              <a:rPr lang="en-US" dirty="0"/>
              <a:t>Blender 2.82</a:t>
            </a:r>
          </a:p>
          <a:p>
            <a:pPr lvl="1"/>
            <a:r>
              <a:rPr lang="en-US" dirty="0"/>
              <a:t>Model the greens for 9 hole course</a:t>
            </a:r>
          </a:p>
          <a:p>
            <a:r>
              <a:rPr lang="en-US" dirty="0"/>
              <a:t>Head Mounted Display (Coming Soon…)</a:t>
            </a:r>
          </a:p>
          <a:p>
            <a:pPr lvl="1"/>
            <a:r>
              <a:rPr lang="en-US" dirty="0"/>
              <a:t>Play the game in Virtual Reality!</a:t>
            </a:r>
          </a:p>
        </p:txBody>
      </p:sp>
    </p:spTree>
    <p:extLst>
      <p:ext uri="{BB962C8B-B14F-4D97-AF65-F5344CB8AC3E}">
        <p14:creationId xmlns:p14="http://schemas.microsoft.com/office/powerpoint/2010/main" val="2881917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C1DC2-57A8-4F8C-95E3-4B76D34911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Start small and build up…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9ADAD6-F95D-4670-A44D-3B5D493377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Get it working on a single hole course first!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2AA1DE-E4B2-4E99-9F41-831F1802F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580" y="2564088"/>
            <a:ext cx="7102839" cy="38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32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64BAC-A6F3-4E09-BC66-BEF916B21A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Ball interactions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8F67F-1935-410B-9DC1-375829C740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Tick Rate (x10)</a:t>
            </a:r>
          </a:p>
          <a:p>
            <a:r>
              <a:rPr lang="en-US" dirty="0"/>
              <a:t>Continuous Collisions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65F040-D7DF-46FA-B28E-C0B3FD9D2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014" y="3628012"/>
            <a:ext cx="3677163" cy="200052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FB05C7D-5B9A-40A2-B2DE-89BACA4F9303}"/>
              </a:ext>
            </a:extLst>
          </p:cNvPr>
          <p:cNvSpPr/>
          <p:nvPr/>
        </p:nvSpPr>
        <p:spPr>
          <a:xfrm rot="10800000">
            <a:off x="10352669" y="5041901"/>
            <a:ext cx="709938" cy="153346"/>
          </a:xfrm>
          <a:prstGeom prst="rightArrow">
            <a:avLst/>
          </a:prstGeom>
          <a:solidFill>
            <a:srgbClr val="D95E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A2466E-1D01-4AFF-B0BF-23A60E6BB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59" y="4061129"/>
            <a:ext cx="4296375" cy="120984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7154C8A-4043-46E4-843F-C7D0C08CDC4E}"/>
              </a:ext>
            </a:extLst>
          </p:cNvPr>
          <p:cNvSpPr/>
          <p:nvPr/>
        </p:nvSpPr>
        <p:spPr>
          <a:xfrm>
            <a:off x="651131" y="4427568"/>
            <a:ext cx="709938" cy="153346"/>
          </a:xfrm>
          <a:prstGeom prst="rightArrow">
            <a:avLst/>
          </a:prstGeom>
          <a:solidFill>
            <a:srgbClr val="D95E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80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64BAC-A6F3-4E09-BC66-BEF916B21A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Ball interactions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8F67F-1935-410B-9DC1-375829C740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Pinball </a:t>
            </a:r>
            <a:r>
              <a:rPr lang="en-US" dirty="0">
                <a:hlinkClick r:id="rId2"/>
              </a:rPr>
              <a:t>Video</a:t>
            </a:r>
            <a:r>
              <a:rPr lang="en-US" dirty="0"/>
              <a:t>!</a:t>
            </a:r>
          </a:p>
          <a:p>
            <a:r>
              <a:rPr lang="en-US" dirty="0"/>
              <a:t>Lot of similarities</a:t>
            </a:r>
          </a:p>
          <a:p>
            <a:pPr lvl="1"/>
            <a:r>
              <a:rPr lang="en-US" dirty="0"/>
              <a:t>Rolling ball</a:t>
            </a:r>
          </a:p>
          <a:p>
            <a:pPr lvl="1"/>
            <a:r>
              <a:rPr lang="en-US" dirty="0"/>
              <a:t>Objects moving to hit ball</a:t>
            </a:r>
          </a:p>
          <a:p>
            <a:pPr lvl="1"/>
            <a:r>
              <a:rPr lang="en-US" dirty="0"/>
              <a:t>Keeping score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7D1DA5-202D-47D5-A726-13DD96697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066" y="1992138"/>
            <a:ext cx="7023648" cy="327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26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CE7609-ECDC-47B6-BF4A-9312B3895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94" y="2724448"/>
            <a:ext cx="6927011" cy="370056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8F794-BA0D-45D8-9CEC-8363EB0BCF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Better Hole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38C7E-B160-4D7D-A795-921E87A402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Fake hole </a:t>
            </a:r>
            <a:r>
              <a:rPr lang="en-US" dirty="0">
                <a:hlinkClick r:id="rId3"/>
              </a:rPr>
              <a:t>tutorial</a:t>
            </a:r>
            <a:r>
              <a:rPr lang="en-US" dirty="0"/>
              <a:t> in Unity without changing mesh</a:t>
            </a:r>
          </a:p>
        </p:txBody>
      </p:sp>
    </p:spTree>
    <p:extLst>
      <p:ext uri="{BB962C8B-B14F-4D97-AF65-F5344CB8AC3E}">
        <p14:creationId xmlns:p14="http://schemas.microsoft.com/office/powerpoint/2010/main" val="3751019186"/>
      </p:ext>
    </p:extLst>
  </p:cSld>
  <p:clrMapOvr>
    <a:masterClrMapping/>
  </p:clrMapOvr>
</p:sld>
</file>

<file path=ppt/theme/theme1.xml><?xml version="1.0" encoding="utf-8"?>
<a:theme xmlns:a="http://schemas.openxmlformats.org/drawingml/2006/main" name="RIT">
  <a:themeElements>
    <a:clrScheme name="RIT">
      <a:dk1>
        <a:srgbClr val="000000"/>
      </a:dk1>
      <a:lt1>
        <a:srgbClr val="FFFFFF"/>
      </a:lt1>
      <a:dk2>
        <a:srgbClr val="E36102"/>
      </a:dk2>
      <a:lt2>
        <a:srgbClr val="EEEEEE"/>
      </a:lt2>
      <a:accent1>
        <a:srgbClr val="83BD00"/>
      </a:accent1>
      <a:accent2>
        <a:srgbClr val="C3D600"/>
      </a:accent2>
      <a:accent3>
        <a:srgbClr val="009CBD"/>
      </a:accent3>
      <a:accent4>
        <a:srgbClr val="7D55C7"/>
      </a:accent4>
      <a:accent5>
        <a:srgbClr val="DA281C"/>
      </a:accent5>
      <a:accent6>
        <a:srgbClr val="F6BE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3E0E416E-BCFB-6A4C-84E3-0E1DC25238C6}" vid="{2D8F12A1-EDB1-254F-A86B-8DC74EC5B5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</TotalTime>
  <Words>406</Words>
  <Application>Microsoft Office PowerPoint</Application>
  <PresentationFormat>Widescreen</PresentationFormat>
  <Paragraphs>88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MS Gothic</vt:lpstr>
      <vt:lpstr>Arial</vt:lpstr>
      <vt:lpstr>Calibri</vt:lpstr>
      <vt:lpstr>Georgia</vt:lpstr>
      <vt:lpstr>System Font Regular</vt:lpstr>
      <vt:lpstr>Wingdings</vt:lpstr>
      <vt:lpstr>RIT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Gartley</dc:creator>
  <cp:lastModifiedBy>Jared Gregor</cp:lastModifiedBy>
  <cp:revision>67</cp:revision>
  <cp:lastPrinted>2018-04-25T02:50:23Z</cp:lastPrinted>
  <dcterms:created xsi:type="dcterms:W3CDTF">2018-06-29T18:36:28Z</dcterms:created>
  <dcterms:modified xsi:type="dcterms:W3CDTF">2020-04-23T22:31:53Z</dcterms:modified>
</cp:coreProperties>
</file>